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85" r:id="rId2"/>
    <p:sldId id="257" r:id="rId3"/>
    <p:sldId id="286" r:id="rId4"/>
    <p:sldId id="287" r:id="rId5"/>
    <p:sldId id="269" r:id="rId6"/>
    <p:sldId id="288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E932939-FC8E-40BA-8366-E98BACCFE523}">
  <a:tblStyle styleId="{5E932939-FC8E-40BA-8366-E98BACCFE5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4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54993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4248" y="268288"/>
            <a:ext cx="8611986" cy="3900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1A24CD3-204F-4468-8EE4-28A6668D006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4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50384" y="6333125"/>
            <a:ext cx="693523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37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6" r:id="rId3"/>
    <p:sldLayoutId id="2147483659" r:id="rId4"/>
    <p:sldLayoutId id="2147483660" r:id="rId5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760" y="333521"/>
            <a:ext cx="4382188" cy="3545892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Reinforcement </a:t>
            </a:r>
            <a:r>
              <a:rPr lang="en-US" b="1" dirty="0" smtClean="0">
                <a:solidFill>
                  <a:schemeClr val="bg1"/>
                </a:solidFill>
              </a:rPr>
              <a:t>Learning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in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Patchwork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2386" y="5908856"/>
            <a:ext cx="6121472" cy="9491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Browning Gentry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279" t="10918" r="10485" b="11585"/>
          <a:stretch/>
        </p:blipFill>
        <p:spPr>
          <a:xfrm>
            <a:off x="5234195" y="579839"/>
            <a:ext cx="3297217" cy="3266079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96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3620" y="302931"/>
            <a:ext cx="6508377" cy="689811"/>
          </a:xfrm>
        </p:spPr>
        <p:txBody>
          <a:bodyPr anchor="t"/>
          <a:lstStyle/>
          <a:p>
            <a:r>
              <a:rPr lang="en-US" sz="4400" b="1" dirty="0" smtClean="0">
                <a:solidFill>
                  <a:srgbClr val="000000"/>
                </a:solidFill>
                <a:latin typeface="+mj-lt"/>
              </a:rPr>
              <a:t>Patchwork</a:t>
            </a:r>
            <a:endParaRPr lang="en-US" sz="4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199" y="1211727"/>
            <a:ext cx="6868264" cy="3973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28600" indent="-228600">
              <a:lnSpc>
                <a:spcPct val="7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Two player, turn-based board game</a:t>
            </a:r>
          </a:p>
          <a:p>
            <a:pPr marL="228600" indent="-228600">
              <a:lnSpc>
                <a:spcPct val="7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Shared board controlling game time</a:t>
            </a:r>
          </a:p>
          <a:p>
            <a:pPr marL="228600" indent="-228600">
              <a:lnSpc>
                <a:spcPct val="7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Each player begins with their own empty “Tetris” board</a:t>
            </a:r>
          </a:p>
          <a:p>
            <a:pPr marL="228600" indent="-228600">
              <a:lnSpc>
                <a:spcPct val="7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Objective is to fill your board before the game ends</a:t>
            </a:r>
          </a:p>
          <a:p>
            <a:pPr marL="228600" indent="-228600">
              <a:lnSpc>
                <a:spcPct val="7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Wingdings 2" pitchFamily="18" charset="2"/>
              <a:buChar char="¡"/>
            </a:pPr>
            <a:r>
              <a:rPr lang="en-US" sz="20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Player with most “money” and most filled board wins</a:t>
            </a:r>
          </a:p>
          <a:p>
            <a:endParaRPr lang="en-US" sz="20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2713" t="2334" r="15318"/>
          <a:stretch/>
        </p:blipFill>
        <p:spPr>
          <a:xfrm>
            <a:off x="1214951" y="3624920"/>
            <a:ext cx="2861003" cy="29118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7704" r="17384" b="4706"/>
          <a:stretch/>
        </p:blipFill>
        <p:spPr>
          <a:xfrm>
            <a:off x="5120330" y="3624920"/>
            <a:ext cx="3052076" cy="2911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8424332" y="6333125"/>
            <a:ext cx="719575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3" name="Picture 2" descr="1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6" r="27066" b="64040"/>
          <a:stretch/>
        </p:blipFill>
        <p:spPr>
          <a:xfrm>
            <a:off x="3470298" y="198552"/>
            <a:ext cx="2257937" cy="2245807"/>
          </a:xfrm>
          <a:prstGeom prst="rect">
            <a:avLst/>
          </a:prstGeom>
        </p:spPr>
      </p:pic>
      <p:pic>
        <p:nvPicPr>
          <p:cNvPr id="4" name="Picture 3" descr="2nd (2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3" t="32262" b="39393"/>
          <a:stretch/>
        </p:blipFill>
        <p:spPr>
          <a:xfrm>
            <a:off x="4560779" y="2213460"/>
            <a:ext cx="2419322" cy="177022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991905" y="4929"/>
            <a:ext cx="2027010" cy="1966992"/>
          </a:xfrm>
          <a:prstGeom prst="round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2nd (2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5" t="32262" r="52307" b="39393"/>
          <a:stretch/>
        </p:blipFill>
        <p:spPr>
          <a:xfrm>
            <a:off x="2841668" y="2213460"/>
            <a:ext cx="1719111" cy="1770221"/>
          </a:xfrm>
          <a:prstGeom prst="rect">
            <a:avLst/>
          </a:prstGeom>
        </p:spPr>
      </p:pic>
      <p:pic>
        <p:nvPicPr>
          <p:cNvPr id="7" name="Picture 6" descr="3rd (1)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57506" r="30106"/>
          <a:stretch/>
        </p:blipFill>
        <p:spPr>
          <a:xfrm>
            <a:off x="3226544" y="3791266"/>
            <a:ext cx="2360570" cy="2654824"/>
          </a:xfrm>
          <a:prstGeom prst="rect">
            <a:avLst/>
          </a:prstGeom>
        </p:spPr>
      </p:pic>
      <p:pic>
        <p:nvPicPr>
          <p:cNvPr id="8" name="Picture 7" descr="4th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21"/>
          <a:stretch/>
        </p:blipFill>
        <p:spPr>
          <a:xfrm>
            <a:off x="2354857" y="200738"/>
            <a:ext cx="1590122" cy="6245352"/>
          </a:xfrm>
          <a:prstGeom prst="rect">
            <a:avLst/>
          </a:prstGeom>
        </p:spPr>
      </p:pic>
      <p:pic>
        <p:nvPicPr>
          <p:cNvPr id="9" name="Picture 8" descr="3rd (1)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57506" r="30106" b="16623"/>
          <a:stretch/>
        </p:blipFill>
        <p:spPr>
          <a:xfrm>
            <a:off x="3226544" y="3791265"/>
            <a:ext cx="2360570" cy="1616288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363620" y="273733"/>
            <a:ext cx="6508377" cy="689811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 smtClean="0"/>
              <a:t>Model</a:t>
            </a:r>
            <a:endParaRPr lang="en-US" sz="4400" b="1" dirty="0"/>
          </a:p>
        </p:txBody>
      </p:sp>
      <p:pic>
        <p:nvPicPr>
          <p:cNvPr id="10" name="Picture 9" descr="Fin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56" y="200738"/>
            <a:ext cx="4625245" cy="62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0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3620" y="244535"/>
            <a:ext cx="6508377" cy="689811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 smtClean="0"/>
              <a:t>Web Application</a:t>
            </a:r>
            <a:endParaRPr lang="en-US" sz="4400" b="1" dirty="0"/>
          </a:p>
        </p:txBody>
      </p:sp>
      <p:pic>
        <p:nvPicPr>
          <p:cNvPr id="3" name="PW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34" r="22005"/>
          <a:stretch/>
        </p:blipFill>
        <p:spPr>
          <a:xfrm>
            <a:off x="1530231" y="1119233"/>
            <a:ext cx="5575651" cy="5574648"/>
          </a:xfrm>
          <a:prstGeom prst="rect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39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3620" y="273733"/>
            <a:ext cx="6508377" cy="689811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 smtClean="0"/>
              <a:t>Results</a:t>
            </a:r>
            <a:endParaRPr lang="en-US" sz="44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36134"/>
              </p:ext>
            </p:extLst>
          </p:nvPr>
        </p:nvGraphicFramePr>
        <p:xfrm>
          <a:off x="529167" y="1380750"/>
          <a:ext cx="8068733" cy="4185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333"/>
                <a:gridCol w="2933700"/>
                <a:gridCol w="2679700"/>
              </a:tblGrid>
              <a:tr h="8507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Algorithm</a:t>
                      </a:r>
                      <a:endParaRPr lang="en-US" sz="2400" dirty="0"/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Opponent</a:t>
                      </a:r>
                      <a:endParaRPr lang="en-US" sz="2400" dirty="0"/>
                    </a:p>
                  </a:txBody>
                  <a:tcPr anchor="ctr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Algorithm</a:t>
                      </a:r>
                    </a:p>
                    <a:p>
                      <a:pPr algn="ctr"/>
                      <a:r>
                        <a:rPr lang="en-US" sz="2400" baseline="0" dirty="0" smtClean="0"/>
                        <a:t>Win Rate</a:t>
                      </a:r>
                      <a:endParaRPr lang="en-US" sz="2400" dirty="0"/>
                    </a:p>
                  </a:txBody>
                  <a:tcPr anchor="ctr"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669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Random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Random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50%</a:t>
                      </a:r>
                      <a:endParaRPr lang="en-US" sz="2400" dirty="0"/>
                    </a:p>
                  </a:txBody>
                  <a:tcPr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69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Random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95%</a:t>
                      </a:r>
                      <a:endParaRPr lang="en-US" sz="2400" dirty="0"/>
                    </a:p>
                  </a:txBody>
                  <a:tcPr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69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Human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80%</a:t>
                      </a:r>
                      <a:endParaRPr lang="en-US" sz="2400" dirty="0"/>
                    </a:p>
                  </a:txBody>
                  <a:tcPr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69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Online</a:t>
                      </a:r>
                      <a:r>
                        <a:rPr lang="en-US" sz="2400" baseline="0" dirty="0" smtClean="0"/>
                        <a:t> - Medium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50%</a:t>
                      </a:r>
                      <a:endParaRPr lang="en-US" sz="2400" dirty="0"/>
                    </a:p>
                  </a:txBody>
                  <a:tcPr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69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Model</a:t>
                      </a:r>
                      <a:endParaRPr lang="en-US" sz="2400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Online</a:t>
                      </a:r>
                      <a:r>
                        <a:rPr lang="en-US" sz="2400" baseline="0" dirty="0" smtClean="0"/>
                        <a:t> - Hard</a:t>
                      </a:r>
                      <a:endParaRPr lang="en-US" sz="2400" dirty="0"/>
                    </a:p>
                  </a:txBody>
                  <a:tcPr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20%</a:t>
                      </a:r>
                      <a:endParaRPr lang="en-US" sz="2400" dirty="0"/>
                    </a:p>
                  </a:txBody>
                  <a:tcPr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93665" y="2283882"/>
            <a:ext cx="28039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b="1" dirty="0" smtClean="0">
                <a:solidFill>
                  <a:schemeClr val="tx1"/>
                </a:solidFill>
              </a:rPr>
              <a:t>Thank you!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74690" y="3352802"/>
            <a:ext cx="2211271" cy="5339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smtClean="0"/>
              <a:t>Browning Gentry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854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93</Words>
  <Application>Microsoft Macintosh PowerPoint</Application>
  <PresentationFormat>On-screen Show (4:3)</PresentationFormat>
  <Paragraphs>37</Paragraphs>
  <Slides>6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Cordelia template</vt:lpstr>
      <vt:lpstr>Reinforcement Learning in Patchwork</vt:lpstr>
      <vt:lpstr>Patchwork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in  Patchwork</dc:title>
  <cp:lastModifiedBy>Browning Gentry</cp:lastModifiedBy>
  <cp:revision>16</cp:revision>
  <dcterms:modified xsi:type="dcterms:W3CDTF">2018-03-28T20:39:00Z</dcterms:modified>
</cp:coreProperties>
</file>